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0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9" r:id="rId16"/>
    <p:sldId id="271" r:id="rId17"/>
    <p:sldId id="272" r:id="rId18"/>
    <p:sldId id="273" r:id="rId19"/>
    <p:sldId id="277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4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3131654-18EF-442F-A43D-42311D836C7D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CD794AA8-0220-4E6D-9B72-475CEDE659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58320"/>
            <a:ext cx="8577831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99041" y="5610391"/>
            <a:ext cx="412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latin typeface="Arial" pitchFamily="34" charset="0"/>
                <a:cs typeface="Arial" pitchFamily="34" charset="0"/>
              </a:rPr>
              <a:t>Prepare by: SAMUEL </a:t>
            </a:r>
            <a:r>
              <a:rPr lang="zh-TW" altLang="zh-TW" sz="1100" dirty="0" smtClean="0"/>
              <a:t>山</a:t>
            </a:r>
            <a:r>
              <a:rPr lang="zh-TW" altLang="zh-TW" sz="1100" dirty="0"/>
              <a:t>姆</a:t>
            </a:r>
            <a:r>
              <a:rPr lang="zh-TW" altLang="zh-TW" sz="1100" dirty="0" smtClean="0"/>
              <a:t>爾</a:t>
            </a:r>
            <a:r>
              <a:rPr lang="en-US" altLang="zh-TW" sz="1100" dirty="0" smtClean="0"/>
              <a:t>		</a:t>
            </a:r>
            <a:r>
              <a:rPr lang="en-US" altLang="zh-TW" sz="1100" dirty="0" smtClean="0">
                <a:latin typeface="Arial" pitchFamily="34" charset="0"/>
                <a:cs typeface="Arial" pitchFamily="34" charset="0"/>
              </a:rPr>
              <a:t>SaSPAREDOC.03</a:t>
            </a:r>
            <a:endParaRPr lang="zh-TW" alt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468" y="2310088"/>
            <a:ext cx="73843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Maintenance Assembly</a:t>
            </a:r>
            <a:endParaRPr lang="zh-TW" altLang="en-US" sz="5000" b="1" dirty="0">
              <a:solidFill>
                <a:schemeClr val="accent6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1422571"/>
            <a:ext cx="737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Arial" pitchFamily="34" charset="0"/>
                <a:cs typeface="Arial" pitchFamily="34" charset="0"/>
              </a:rPr>
              <a:t>E500 SOURCE HEAD</a:t>
            </a:r>
            <a:endParaRPr lang="en-US" sz="5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5550696"/>
            <a:ext cx="379127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IMPLANTER-Diffusion Department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6565" y="2932237"/>
            <a:ext cx="327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Reference</a:t>
            </a:r>
            <a:endParaRPr lang="en-US" sz="5000" b="1" dirty="0">
              <a:solidFill>
                <a:schemeClr val="accent6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" y="228600"/>
            <a:ext cx="2540000" cy="1905000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876800" y="6145857"/>
            <a:ext cx="3657600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E500 SOURCE HEAD BODY</a:t>
            </a:r>
            <a:endParaRPr lang="zh-TW" altLang="en-US" sz="20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66825" y="1049547"/>
            <a:ext cx="914400" cy="762000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9550" y="2729874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Filament FEEDTHRU ROD</a:t>
            </a:r>
            <a:endParaRPr lang="zh-TW" alt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24025" y="1828800"/>
            <a:ext cx="0" cy="912257"/>
          </a:xfrm>
          <a:prstGeom prst="line">
            <a:avLst/>
          </a:prstGeom>
          <a:ln w="25400">
            <a:solidFill>
              <a:srgbClr val="FFF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5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524000"/>
            <a:ext cx="2260600" cy="1695450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3886200"/>
            <a:ext cx="2260600" cy="1695450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61926" y="533400"/>
            <a:ext cx="2260600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UPPER/LOWER </a:t>
            </a:r>
          </a:p>
          <a:p>
            <a:r>
              <a:rPr lang="en-US" altLang="zh-TW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SUPPORT PLATE</a:t>
            </a:r>
            <a:endParaRPr lang="zh-TW" alt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926" y="3219450"/>
            <a:ext cx="22606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         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Inner Face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925" y="5610255"/>
            <a:ext cx="226059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         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Outer Face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581400" y="228600"/>
            <a:ext cx="0" cy="990600"/>
          </a:xfrm>
          <a:prstGeom prst="line">
            <a:avLst/>
          </a:prstGeom>
          <a:ln w="3492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15000" y="228600"/>
            <a:ext cx="0" cy="990600"/>
          </a:xfrm>
          <a:prstGeom prst="line">
            <a:avLst/>
          </a:prstGeom>
          <a:ln w="3492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3"/>
          </p:cNvCxnSpPr>
          <p:nvPr/>
        </p:nvCxnSpPr>
        <p:spPr>
          <a:xfrm>
            <a:off x="2422525" y="2371725"/>
            <a:ext cx="230187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0" y="948898"/>
            <a:ext cx="1981200" cy="0"/>
          </a:xfrm>
          <a:prstGeom prst="line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724400" y="948898"/>
            <a:ext cx="0" cy="1422828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90800" y="2514600"/>
            <a:ext cx="98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Install</a:t>
            </a:r>
            <a:endParaRPr lang="zh-TW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59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381000"/>
            <a:ext cx="33528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Install UPPER Support</a:t>
            </a:r>
            <a:endParaRPr lang="zh-TW" alt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>
            <a:stCxn id="2" idx="3"/>
          </p:cNvCxnSpPr>
          <p:nvPr/>
        </p:nvCxnSpPr>
        <p:spPr>
          <a:xfrm>
            <a:off x="3810000" y="611833"/>
            <a:ext cx="2667000" cy="0"/>
          </a:xfrm>
          <a:prstGeom prst="line">
            <a:avLst/>
          </a:prstGeom>
          <a:ln w="25400">
            <a:solidFill>
              <a:srgbClr val="FFF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7000" y="611832"/>
            <a:ext cx="0" cy="759768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900" y="843629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(Secure Tight </a:t>
            </a:r>
            <a:r>
              <a:rPr lang="en-US" altLang="zh-TW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zh-TW" sz="20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crews)</a:t>
            </a:r>
            <a:endParaRPr lang="zh-TW" altLang="en-US" sz="20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3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10200" y="214015"/>
            <a:ext cx="33528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Install LOWER Support</a:t>
            </a:r>
            <a:endParaRPr lang="zh-TW" alt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3276600" y="444848"/>
            <a:ext cx="2133600" cy="0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76600" y="444847"/>
            <a:ext cx="0" cy="774353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0700" y="626473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(Secure Tight Screws)</a:t>
            </a:r>
            <a:endParaRPr lang="zh-TW" altLang="en-US" sz="20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57199" y="3480751"/>
            <a:ext cx="2052145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Install </a:t>
            </a:r>
            <a:r>
              <a:rPr lang="en-US" altLang="zh-TW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CHAMBER </a:t>
            </a:r>
            <a:r>
              <a:rPr lang="en-US" altLang="zh-TW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US" altLang="zh-TW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BOTTOM PLATE</a:t>
            </a:r>
            <a:endParaRPr lang="zh-TW" alt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>
            <a:stCxn id="2" idx="3"/>
          </p:cNvCxnSpPr>
          <p:nvPr/>
        </p:nvCxnSpPr>
        <p:spPr>
          <a:xfrm>
            <a:off x="2509344" y="3803917"/>
            <a:ext cx="914401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423745" y="2590801"/>
            <a:ext cx="843455" cy="1213116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62800" y="2963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Gas Hole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477000" y="3121968"/>
            <a:ext cx="685800" cy="26803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181600" y="1971675"/>
            <a:ext cx="381000" cy="38100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Straight Connector 12"/>
          <p:cNvCxnSpPr>
            <a:endCxn id="11" idx="5"/>
          </p:cNvCxnSpPr>
          <p:nvPr/>
        </p:nvCxnSpPr>
        <p:spPr>
          <a:xfrm flipH="1" flipV="1">
            <a:off x="5506804" y="2296879"/>
            <a:ext cx="970196" cy="825088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00" y="4800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Gas Feed Tube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743200" y="5031432"/>
            <a:ext cx="22860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10225" y="5712767"/>
            <a:ext cx="3332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Filament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FeedThru</a:t>
            </a:r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Rod (+)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9"/>
          <p:cNvCxnSpPr>
            <a:stCxn id="18" idx="0"/>
          </p:cNvCxnSpPr>
          <p:nvPr/>
        </p:nvCxnSpPr>
        <p:spPr>
          <a:xfrm flipV="1">
            <a:off x="7276423" y="4419601"/>
            <a:ext cx="0" cy="1293166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172200" y="4419600"/>
            <a:ext cx="1104223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198" y="305206"/>
            <a:ext cx="3347545" cy="1077218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*Notice: </a:t>
            </a:r>
            <a:r>
              <a:rPr lang="en-US" altLang="zh-TW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Pay Attention On Proper 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Orientation Of </a:t>
            </a:r>
            <a:r>
              <a:rPr lang="en-US" altLang="zh-TW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Locator Slot While</a:t>
            </a:r>
            <a:endParaRPr lang="en-US" altLang="zh-TW" sz="16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TW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Installing The UPPER/LOWER </a:t>
            </a:r>
          </a:p>
          <a:p>
            <a:r>
              <a:rPr lang="en-US" altLang="zh-TW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SUPPORT Plate </a:t>
            </a:r>
            <a:r>
              <a:rPr lang="en-US" altLang="zh-TW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zh-TW" alt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429000" y="881718"/>
            <a:ext cx="14478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76800" y="881718"/>
            <a:ext cx="1524000" cy="870882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29000" y="881718"/>
            <a:ext cx="1447800" cy="870882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8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4040832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Tighten SUS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67000" y="4271664"/>
            <a:ext cx="2362200" cy="909936"/>
          </a:xfrm>
          <a:prstGeom prst="straightConnector1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1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04800"/>
            <a:ext cx="2590800" cy="1943100"/>
          </a:xfrm>
          <a:prstGeom prst="rect">
            <a:avLst/>
          </a:prstGeom>
          <a:ln w="53975" cmpd="sng">
            <a:solidFill>
              <a:schemeClr val="tx1"/>
            </a:solidFill>
          </a:ln>
        </p:spPr>
      </p:pic>
      <p:cxnSp>
        <p:nvCxnSpPr>
          <p:cNvPr id="3" name="Straight Connector 2"/>
          <p:cNvCxnSpPr>
            <a:stCxn id="5" idx="2"/>
          </p:cNvCxnSpPr>
          <p:nvPr/>
        </p:nvCxnSpPr>
        <p:spPr>
          <a:xfrm>
            <a:off x="7543800" y="2247900"/>
            <a:ext cx="0" cy="1104900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486400" y="3352800"/>
            <a:ext cx="2057400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72200" y="175260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Filament Clamp Insulator</a:t>
            </a:r>
            <a:endParaRPr lang="zh-TW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8600" y="3657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Install Here!</a:t>
            </a:r>
            <a:endParaRPr lang="zh-TW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1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5442466"/>
            <a:ext cx="2743200" cy="338554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BOTTOM END CAP PLATE</a:t>
            </a:r>
            <a:endParaRPr lang="zh-TW" altLang="en-US" sz="16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6724" y="4897398"/>
            <a:ext cx="3114676" cy="338554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BOTTOM SHIELD END PLATE</a:t>
            </a:r>
            <a:endParaRPr lang="zh-TW" altLang="en-US" sz="16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99" y="381000"/>
            <a:ext cx="8001001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ASSEMBLE THE FOLLOWING </a:t>
            </a:r>
            <a:r>
              <a:rPr lang="en-US" altLang="zh-TW" sz="20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REFLECTOR END </a:t>
            </a:r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COMPONENTS: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800" y="1715565"/>
            <a:ext cx="2438400" cy="338554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CERAMIC INSULATOR</a:t>
            </a:r>
            <a:endParaRPr lang="zh-TW" altLang="en-US" sz="16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Connector 10"/>
          <p:cNvCxnSpPr>
            <a:stCxn id="7" idx="3"/>
          </p:cNvCxnSpPr>
          <p:nvPr/>
        </p:nvCxnSpPr>
        <p:spPr>
          <a:xfrm>
            <a:off x="3505200" y="1884842"/>
            <a:ext cx="4572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1"/>
          </p:cNvCxnSpPr>
          <p:nvPr/>
        </p:nvCxnSpPr>
        <p:spPr>
          <a:xfrm flipH="1">
            <a:off x="685800" y="1884842"/>
            <a:ext cx="3810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5800" y="1884842"/>
            <a:ext cx="0" cy="1544158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62400" y="1884842"/>
            <a:ext cx="0" cy="1544158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62800" y="4120200"/>
            <a:ext cx="1295400" cy="338554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REPELLER</a:t>
            </a:r>
            <a:endParaRPr lang="en-US" sz="16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2875"/>
            <a:ext cx="2654300" cy="1990725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28600" y="2167235"/>
            <a:ext cx="26543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REFLECTOR END </a:t>
            </a:r>
            <a:endParaRPr lang="zh-TW" altLang="en-US" sz="20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0" y="3370481"/>
            <a:ext cx="1676400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Slot For 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SIDE PLATES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581900" y="1922681"/>
            <a:ext cx="0" cy="144780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581900" y="4016812"/>
            <a:ext cx="0" cy="1487269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72000" y="1905000"/>
            <a:ext cx="30099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724400" y="5486400"/>
            <a:ext cx="28575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2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048000" y="2895600"/>
            <a:ext cx="1371600" cy="1362075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5582751"/>
            <a:ext cx="4191000" cy="707886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*Notice: </a:t>
            </a:r>
            <a:r>
              <a:rPr lang="en-US" altLang="zh-TW" sz="2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At Least 3 Lines Of Thread </a:t>
            </a:r>
          </a:p>
          <a:p>
            <a:r>
              <a:rPr lang="en-US" altLang="zh-TW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2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Protrude (alignment matter)</a:t>
            </a:r>
            <a:endParaRPr lang="zh-TW" altLang="en-US" sz="20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>
            <a:stCxn id="3" idx="0"/>
            <a:endCxn id="2" idx="3"/>
          </p:cNvCxnSpPr>
          <p:nvPr/>
        </p:nvCxnSpPr>
        <p:spPr>
          <a:xfrm flipV="1">
            <a:off x="2324100" y="4058204"/>
            <a:ext cx="924766" cy="1524547"/>
          </a:xfrm>
          <a:prstGeom prst="line">
            <a:avLst/>
          </a:prstGeom>
          <a:ln w="25400">
            <a:solidFill>
              <a:srgbClr val="FFF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174" y="454967"/>
            <a:ext cx="3324226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E500 SOURCE HEAD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550" y="495300"/>
            <a:ext cx="8763000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6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ASSEMBLE THE FOLLOWING </a:t>
            </a:r>
            <a:r>
              <a:rPr lang="en-US" altLang="zh-TW" sz="20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FILAMENT END PLATE </a:t>
            </a:r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COMPONENTS: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550" y="4219575"/>
            <a:ext cx="135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Arial" pitchFamily="34" charset="0"/>
                <a:cs typeface="Arial" pitchFamily="34" charset="0"/>
              </a:rPr>
              <a:t>FILAMENT</a:t>
            </a:r>
            <a:endParaRPr lang="zh-TW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6775" y="4572000"/>
            <a:ext cx="218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Arial" pitchFamily="34" charset="0"/>
                <a:cs typeface="Arial" pitchFamily="34" charset="0"/>
              </a:rPr>
              <a:t> FILAMENT SHIELD</a:t>
            </a:r>
            <a:endParaRPr lang="zh-TW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4961335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Arial" pitchFamily="34" charset="0"/>
                <a:cs typeface="Arial" pitchFamily="34" charset="0"/>
              </a:rPr>
              <a:t>FILAMENT SCREW</a:t>
            </a:r>
            <a:endParaRPr lang="zh-TW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5200" y="5330667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Arial" pitchFamily="34" charset="0"/>
                <a:cs typeface="Arial" pitchFamily="34" charset="0"/>
              </a:rPr>
              <a:t>FILAMENT INSULATOR</a:t>
            </a:r>
            <a:endParaRPr lang="zh-TW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5649994"/>
            <a:ext cx="186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Arial" pitchFamily="34" charset="0"/>
                <a:cs typeface="Arial" pitchFamily="34" charset="0"/>
              </a:rPr>
              <a:t>END CAP PLATE</a:t>
            </a:r>
            <a:endParaRPr lang="zh-TW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8365" y="6060819"/>
            <a:ext cx="19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Arial" pitchFamily="34" charset="0"/>
                <a:cs typeface="Arial" pitchFamily="34" charset="0"/>
              </a:rPr>
              <a:t> INSULATOR NUT</a:t>
            </a:r>
            <a:endParaRPr lang="zh-TW" alt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71600" y="4404241"/>
            <a:ext cx="2286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0200" y="3810001"/>
            <a:ext cx="0" cy="578852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95600" y="4756666"/>
            <a:ext cx="1905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086100" y="4343400"/>
            <a:ext cx="0" cy="413266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43400" y="5146001"/>
            <a:ext cx="24765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91050" y="4343400"/>
            <a:ext cx="0" cy="80260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67400" y="5499944"/>
            <a:ext cx="2286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096000" y="4404241"/>
            <a:ext cx="0" cy="1095704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89915" y="5834660"/>
            <a:ext cx="30628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696200" y="4741277"/>
            <a:ext cx="0" cy="1077995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77225" y="6231167"/>
            <a:ext cx="32385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601075" y="4349264"/>
            <a:ext cx="0" cy="1880832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438400" cy="1828800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28600" y="1992868"/>
            <a:ext cx="243840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FILAMENT END PLATE</a:t>
            </a:r>
            <a:endParaRPr lang="zh-TW" altLang="en-US" sz="16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0" y="3124200"/>
            <a:ext cx="1981200" cy="58477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FILAMENT CLAMP Install Here!</a:t>
            </a:r>
            <a:endParaRPr lang="zh-TW" altLang="en-US" sz="16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810500" y="2743200"/>
            <a:ext cx="0" cy="3810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553200" y="2743200"/>
            <a:ext cx="12573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10500" y="3708975"/>
            <a:ext cx="0" cy="482025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629400" y="4191000"/>
            <a:ext cx="11811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82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0" y="304799"/>
            <a:ext cx="45720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ARC CHAMBER SIDE PLATES</a:t>
            </a:r>
            <a:endParaRPr lang="zh-TW" alt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69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85950" y="533398"/>
            <a:ext cx="51816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Assemble The Arc Chamber Parts…</a:t>
            </a:r>
            <a:endParaRPr lang="zh-TW" alt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981200" y="1981200"/>
            <a:ext cx="533400" cy="68580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477000" y="2057400"/>
            <a:ext cx="685800" cy="53340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752600" y="4419600"/>
            <a:ext cx="685800" cy="30480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819900" y="4267200"/>
            <a:ext cx="495300" cy="38100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7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28900" y="526197"/>
            <a:ext cx="3886200" cy="830997"/>
          </a:xfrm>
          <a:prstGeom prst="rect">
            <a:avLst/>
          </a:prstGeom>
          <a:solidFill>
            <a:schemeClr val="tx1"/>
          </a:solidFill>
          <a:ln w="25400" cmpd="sng"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Parts Already Assemble…  </a:t>
            </a:r>
          </a:p>
          <a:p>
            <a:r>
              <a:rPr lang="en-US" altLang="zh-TW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 (for installing</a:t>
            </a:r>
            <a:r>
              <a:rPr lang="en-US" altLang="zh-TW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zh-TW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2336800" cy="1752600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5" idx="3"/>
          </p:cNvCxnSpPr>
          <p:nvPr/>
        </p:nvCxnSpPr>
        <p:spPr>
          <a:xfrm>
            <a:off x="2413000" y="1028700"/>
            <a:ext cx="20828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95800" y="1028700"/>
            <a:ext cx="0" cy="14859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400" y="14023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Install This…</a:t>
            </a:r>
            <a:endParaRPr lang="zh-TW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0575" y="21452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Here!</a:t>
            </a:r>
            <a:endParaRPr lang="zh-TW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8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29000" y="609599"/>
            <a:ext cx="22860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ARC CHAMBER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4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990600"/>
            <a:ext cx="25908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FILAMENT CLAMP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1800" y="3476282"/>
            <a:ext cx="1752600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Filament Strap 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Attached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58100" y="4136886"/>
            <a:ext cx="0" cy="2263914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124200" y="6400800"/>
            <a:ext cx="45339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5486400"/>
            <a:ext cx="0" cy="9144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48400" y="5486400"/>
            <a:ext cx="0" cy="9144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676400" y="152400"/>
            <a:ext cx="0" cy="8382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76400" y="152400"/>
            <a:ext cx="35052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6200" y="152400"/>
            <a:ext cx="0" cy="6858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81600" y="152400"/>
            <a:ext cx="0" cy="6858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8726" y="3269989"/>
            <a:ext cx="2255874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Double check if the   screws is tighten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514600" y="3352800"/>
            <a:ext cx="1219200" cy="246965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514600" y="3599765"/>
            <a:ext cx="1219200" cy="323166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191000" y="3352800"/>
            <a:ext cx="914400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91000" y="3922931"/>
            <a:ext cx="914400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2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609600"/>
            <a:ext cx="36576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Install Filament Clamp…</a:t>
            </a:r>
            <a:endParaRPr lang="zh-TW" alt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29000" y="5638800"/>
            <a:ext cx="457200" cy="0"/>
          </a:xfrm>
          <a:prstGeom prst="straightConnector1">
            <a:avLst/>
          </a:prstGeom>
          <a:ln w="50800">
            <a:solidFill>
              <a:srgbClr val="FF0000"/>
            </a:solidFill>
            <a:headEnd type="diamond"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886200" y="1543050"/>
            <a:ext cx="457200" cy="0"/>
          </a:xfrm>
          <a:prstGeom prst="straightConnector1">
            <a:avLst/>
          </a:prstGeom>
          <a:ln w="50800">
            <a:solidFill>
              <a:srgbClr val="FF0000"/>
            </a:solidFill>
            <a:headEnd type="diamond"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53000" y="1676400"/>
            <a:ext cx="76200" cy="2971800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29200" y="4648200"/>
            <a:ext cx="609600" cy="228600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38800" y="4876800"/>
            <a:ext cx="38100" cy="609600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0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71725" y="5257800"/>
            <a:ext cx="4419600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altLang="zh-TW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Notice: 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Make sure the FILAMENT is not 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Protruded on the CLAMP…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>
            <a:stCxn id="2" idx="0"/>
          </p:cNvCxnSpPr>
          <p:nvPr/>
        </p:nvCxnSpPr>
        <p:spPr>
          <a:xfrm flipH="1" flipV="1">
            <a:off x="4572001" y="3886200"/>
            <a:ext cx="9524" cy="1371600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81525" y="3048000"/>
            <a:ext cx="904875" cy="83820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657600" y="3048000"/>
            <a:ext cx="923925" cy="83820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58320"/>
            <a:ext cx="8577831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2743200"/>
            <a:ext cx="594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Arial" pitchFamily="34" charset="0"/>
                <a:cs typeface="Arial" pitchFamily="34" charset="0"/>
              </a:rPr>
              <a:t>Consumable Parts</a:t>
            </a:r>
            <a:endParaRPr lang="en-US" sz="5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267200" y="2819400"/>
            <a:ext cx="1981200" cy="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248400" y="2819400"/>
            <a:ext cx="0" cy="33528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657600" y="6172200"/>
            <a:ext cx="2590800" cy="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657600" y="5943600"/>
            <a:ext cx="0" cy="22860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562600" y="5943600"/>
            <a:ext cx="0" cy="2286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76725" y="2819400"/>
            <a:ext cx="0" cy="6096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876800" y="2819400"/>
            <a:ext cx="0" cy="3048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05600" y="4141857"/>
            <a:ext cx="1905000" cy="707886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Secure Tighten The Screws…</a:t>
            </a:r>
            <a:endParaRPr lang="zh-TW" alt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4495800"/>
            <a:ext cx="4572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6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58320"/>
            <a:ext cx="8577831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2643" y="2971800"/>
            <a:ext cx="441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Arial" pitchFamily="34" charset="0"/>
                <a:cs typeface="Arial" pitchFamily="34" charset="0"/>
              </a:rPr>
              <a:t>Isolation Test</a:t>
            </a:r>
            <a:endParaRPr lang="en-US" sz="5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5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5896035"/>
            <a:ext cx="1524000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VTM Setting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514600"/>
            <a:ext cx="2362200" cy="36933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Meter Display – Past!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3400" y="6119769"/>
            <a:ext cx="2362200" cy="36933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FILAMENT Line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24500" y="5105400"/>
            <a:ext cx="0" cy="99069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105400" y="4289522"/>
            <a:ext cx="419100" cy="8382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524500" y="4324350"/>
            <a:ext cx="419100" cy="8001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28800" y="6096090"/>
            <a:ext cx="19812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810000" y="5410200"/>
            <a:ext cx="0" cy="68589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81400" y="5410200"/>
            <a:ext cx="228600" cy="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438400" y="4038600"/>
            <a:ext cx="1371600" cy="76200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Straight Connector 27"/>
          <p:cNvCxnSpPr>
            <a:stCxn id="26" idx="0"/>
          </p:cNvCxnSpPr>
          <p:nvPr/>
        </p:nvCxnSpPr>
        <p:spPr>
          <a:xfrm flipV="1">
            <a:off x="3124200" y="2714655"/>
            <a:ext cx="0" cy="1323945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</p:cNvCxnSpPr>
          <p:nvPr/>
        </p:nvCxnSpPr>
        <p:spPr>
          <a:xfrm>
            <a:off x="2667000" y="2699266"/>
            <a:ext cx="457200" cy="15389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1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24250" y="5867400"/>
            <a:ext cx="3733800" cy="36933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FILAMENT Line to SOURCE Body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>
            <a:stCxn id="2" idx="0"/>
          </p:cNvCxnSpPr>
          <p:nvPr/>
        </p:nvCxnSpPr>
        <p:spPr>
          <a:xfrm flipV="1">
            <a:off x="5391150" y="5257800"/>
            <a:ext cx="0" cy="6096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14800" y="5257800"/>
            <a:ext cx="23622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477000" y="3733800"/>
            <a:ext cx="76200" cy="15240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867400" y="3733800"/>
            <a:ext cx="6858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14800" y="4800600"/>
            <a:ext cx="0" cy="4572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1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457200"/>
            <a:ext cx="3429000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49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Test REPELLER Isolation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0" y="1981200"/>
            <a:ext cx="1676400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REPELLER to END PLATE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0" y="2335143"/>
            <a:ext cx="4572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0" y="1676400"/>
            <a:ext cx="0" cy="12954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096000" y="2438400"/>
            <a:ext cx="762000" cy="5334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172200" y="1676400"/>
            <a:ext cx="685800" cy="3048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76625" y="6019800"/>
            <a:ext cx="2847975" cy="36933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Over Load-Isolated-Past!</a:t>
            </a:r>
            <a:endParaRPr lang="zh-TW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933950" y="5105400"/>
            <a:ext cx="47625" cy="9144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124200" y="4114800"/>
            <a:ext cx="1857375" cy="9906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7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53100" y="3349093"/>
            <a:ext cx="3048000" cy="36933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49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REPELLER to SIDE PLATE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277100" y="2133600"/>
            <a:ext cx="0" cy="12192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34100" y="2133600"/>
            <a:ext cx="11430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400800" y="2743200"/>
            <a:ext cx="8763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867400" y="2362200"/>
            <a:ext cx="533400" cy="3810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14750" y="6172200"/>
            <a:ext cx="2990850" cy="36933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Over Load-Isolated-Past!</a:t>
            </a:r>
            <a:endParaRPr lang="zh-TW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086350" y="5334000"/>
            <a:ext cx="0" cy="8382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971800" y="4114800"/>
            <a:ext cx="2114550" cy="12192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3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268932"/>
            <a:ext cx="44958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ARC CHAMBER FACE/TOP PLATE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4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535885"/>
            <a:ext cx="3276600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49000">
                  <a:schemeClr val="bg1"/>
                </a:gs>
                <a:gs pos="97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Install on top and secure with </a:t>
            </a:r>
          </a:p>
          <a:p>
            <a:r>
              <a:rPr lang="en-US" altLang="zh-TW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 RETAINER PIN…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1800" y="3962460"/>
            <a:ext cx="1905000" cy="36933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6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RETAINER PIN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>
            <a:off x="5334000" y="4147126"/>
            <a:ext cx="1447800" cy="0"/>
          </a:xfrm>
          <a:prstGeom prst="straightConnector1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3"/>
          </p:cNvCxnSpPr>
          <p:nvPr/>
        </p:nvCxnSpPr>
        <p:spPr>
          <a:xfrm>
            <a:off x="3733800" y="859051"/>
            <a:ext cx="12192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846011"/>
            <a:ext cx="0" cy="938972"/>
          </a:xfrm>
          <a:prstGeom prst="straightConnector1">
            <a:avLst/>
          </a:prstGeom>
          <a:ln w="3175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1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514600"/>
            <a:ext cx="2286000" cy="646331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7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Clean </a:t>
            </a:r>
            <a:r>
              <a:rPr lang="en-US" altLang="zh-TW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O-RING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Slot 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IPA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>
            <a:stCxn id="2" idx="2"/>
          </p:cNvCxnSpPr>
          <p:nvPr/>
        </p:nvCxnSpPr>
        <p:spPr>
          <a:xfrm>
            <a:off x="1600200" y="3160931"/>
            <a:ext cx="0" cy="1182469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4343400"/>
            <a:ext cx="1524000" cy="76200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2336800" cy="1752600"/>
          </a:xfrm>
          <a:prstGeom prst="rect">
            <a:avLst/>
          </a:prstGeom>
          <a:ln w="50800" cmpd="sng">
            <a:solidFill>
              <a:schemeClr val="bg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81000" y="304800"/>
            <a:ext cx="1752600" cy="1200329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82900">
                  <a:srgbClr val="EBF0F8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Clean O-RING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Double Check for any Scratch or Damage…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85000" y="5029200"/>
            <a:ext cx="1905000" cy="1200329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99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Apply a little amount of High Vacuum Grease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hen INSTALL…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>
            <a:stCxn id="3" idx="0"/>
          </p:cNvCxnSpPr>
          <p:nvPr/>
        </p:nvCxnSpPr>
        <p:spPr>
          <a:xfrm flipV="1">
            <a:off x="7937500" y="2133600"/>
            <a:ext cx="0" cy="2895600"/>
          </a:xfrm>
          <a:prstGeom prst="straightConnector1">
            <a:avLst/>
          </a:prstGeom>
          <a:ln w="3175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100" y="226367"/>
            <a:ext cx="29718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FILAMENT SCREW</a:t>
            </a:r>
            <a:endParaRPr lang="zh-TW" altLang="en-US" sz="24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67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10400" y="3429000"/>
            <a:ext cx="1752600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Install O-RING</a:t>
            </a:r>
            <a:endParaRPr lang="zh-TW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886700" y="3829110"/>
            <a:ext cx="0" cy="97149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477000" y="4800600"/>
            <a:ext cx="140970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838200"/>
            <a:ext cx="2971800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Sign NAME and DATE</a:t>
            </a:r>
            <a:endParaRPr lang="zh-TW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5791200"/>
            <a:ext cx="2514600" cy="400110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Maintenance Done</a:t>
            </a:r>
            <a:r>
              <a:rPr lang="en-US" altLang="zh-TW" sz="2000" b="1" dirty="0" smtClean="0">
                <a:solidFill>
                  <a:schemeClr val="bg1"/>
                </a:solidFill>
              </a:rPr>
              <a:t>.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58320"/>
            <a:ext cx="8577831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4693" y="2971800"/>
            <a:ext cx="209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Arial" pitchFamily="34" charset="0"/>
                <a:cs typeface="Arial" pitchFamily="34" charset="0"/>
              </a:rPr>
              <a:t>-END-</a:t>
            </a:r>
            <a:endParaRPr lang="en-US" sz="5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91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05100" y="326082"/>
            <a:ext cx="37338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FILAMENT INSULATOR</a:t>
            </a:r>
            <a:endParaRPr lang="zh-TW" altLang="en-US" sz="24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4600" y="43434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Short</a:t>
            </a:r>
            <a:endParaRPr lang="zh-TW" altLang="en-US" sz="24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4343399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Long</a:t>
            </a:r>
            <a:endParaRPr lang="zh-TW" altLang="en-US" sz="24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8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5000" y="404514"/>
            <a:ext cx="55626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REPELLER INSULATOR (CERAMIC)</a:t>
            </a:r>
            <a:endParaRPr lang="zh-TW" altLang="en-US" sz="24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9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4100" y="459432"/>
            <a:ext cx="44958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INSULATOR NUT (GRAPHITE)</a:t>
            </a:r>
            <a:endParaRPr lang="zh-TW" altLang="en-US" sz="24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88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5700" y="478482"/>
            <a:ext cx="1752600" cy="461665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rgbClr val="FFFF00"/>
                </a:gs>
                <a:gs pos="5000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FILAMENT</a:t>
            </a:r>
            <a:endParaRPr lang="zh-TW" altLang="en-US" sz="24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58320"/>
            <a:ext cx="8577831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4143" y="2895600"/>
            <a:ext cx="327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Arial" pitchFamily="34" charset="0"/>
                <a:cs typeface="Arial" pitchFamily="34" charset="0"/>
              </a:rPr>
              <a:t>Assembly</a:t>
            </a:r>
            <a:endParaRPr lang="en-US" sz="5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76F6E18-CE31-4938-943A-06137D9B254C}"/>
</file>

<file path=customXml/itemProps2.xml><?xml version="1.0" encoding="utf-8"?>
<ds:datastoreItem xmlns:ds="http://schemas.openxmlformats.org/officeDocument/2006/customXml" ds:itemID="{B93ADC22-049A-40E6-A999-31A842B20F5D}"/>
</file>

<file path=customXml/itemProps3.xml><?xml version="1.0" encoding="utf-8"?>
<ds:datastoreItem xmlns:ds="http://schemas.openxmlformats.org/officeDocument/2006/customXml" ds:itemID="{EFA0EBBF-C7B5-4B2B-8D0B-7E8A1CD017DF}"/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3398</TotalTime>
  <Words>361</Words>
  <Application>Microsoft Office PowerPoint</Application>
  <PresentationFormat>如螢幕大小 (4:3)</PresentationFormat>
  <Paragraphs>95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7" baseType="lpstr">
      <vt:lpstr>標楷體</vt:lpstr>
      <vt:lpstr>Arial</vt:lpstr>
      <vt:lpstr>Candara</vt:lpstr>
      <vt:lpstr>Symbol</vt:lpstr>
      <vt:lpstr>Waveform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clarissa</dc:creator>
  <cp:lastModifiedBy>S220 THChiu</cp:lastModifiedBy>
  <cp:revision>144</cp:revision>
  <dcterms:created xsi:type="dcterms:W3CDTF">2017-03-20T13:26:07Z</dcterms:created>
  <dcterms:modified xsi:type="dcterms:W3CDTF">2017-04-12T08:02:28Z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